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13000" cy="1701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684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447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15006" y="11684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795934" y="1240256"/>
            <a:ext cx="753668" cy="5948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761337" y="1240208"/>
            <a:ext cx="753668" cy="59145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358237"/>
            <a:ext cx="748080" cy="354279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766925" y="1360579"/>
            <a:ext cx="748080" cy="352240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53891" y="1447800"/>
            <a:ext cx="1807588" cy="654050"/>
          </a:xfrm>
          <a:custGeom>
            <a:pathLst>
              <a:path w="1807588" h="654050">
                <a:moveTo>
                  <a:pt x="0" y="0"/>
                </a:moveTo>
                <a:lnTo>
                  <a:pt x="243954" y="533975"/>
                </a:lnTo>
                <a:cubicBezTo>
                  <a:pt x="264029" y="577918"/>
                  <a:pt x="306995" y="619746"/>
                  <a:pt x="350277" y="638052"/>
                </a:cubicBezTo>
                <a:cubicBezTo>
                  <a:pt x="372375" y="647399"/>
                  <a:pt x="403626" y="654048"/>
                  <a:pt x="429383" y="654049"/>
                </a:cubicBezTo>
                <a:lnTo>
                  <a:pt x="1373765" y="654050"/>
                </a:lnTo>
                <a:cubicBezTo>
                  <a:pt x="1399524" y="654050"/>
                  <a:pt x="1430780" y="647400"/>
                  <a:pt x="1452881" y="638052"/>
                </a:cubicBezTo>
                <a:cubicBezTo>
                  <a:pt x="1495822" y="619890"/>
                  <a:pt x="1538376" y="578753"/>
                  <a:pt x="1558724" y="535013"/>
                </a:cubicBezTo>
                <a:lnTo>
                  <a:pt x="1807588" y="0"/>
                </a:ln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